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5.2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Tell whether the function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𝑓</m:t>
                    </m:r>
                    <m:d>
                      <m:dPr>
                        <m:ctrlPr>
                          <a:rPr lang="en-US" sz="4000" i="1" smtClean="0"/>
                        </m:ctrlPr>
                      </m:dPr>
                      <m:e>
                        <m:r>
                          <a:rPr lang="en-US" sz="4000" b="0" i="1" smtClean="0"/>
                          <m:t>𝑥</m:t>
                        </m:r>
                      </m:e>
                    </m:d>
                    <m:r>
                      <a:rPr lang="en-US" sz="4000" b="0" i="1" smtClean="0"/>
                      <m:t>=−3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3</m:t>
                        </m:r>
                      </m:sup>
                    </m:sSup>
                    <m:r>
                      <a:rPr lang="en-US" sz="4000" b="0" i="1" smtClean="0"/>
                      <m:t>−5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−1</m:t>
                        </m:r>
                      </m:sup>
                    </m:sSup>
                    <m:r>
                      <a:rPr lang="en-US" sz="4000" b="0" i="1" smtClean="0"/>
                      <m:t>+8</m:t>
                    </m:r>
                  </m:oMath>
                </a14:m>
                <a:r>
                  <a:rPr lang="en-US" sz="4000" i="1" dirty="0" smtClean="0"/>
                  <a:t> </a:t>
                </a:r>
                <a:r>
                  <a:rPr lang="en-US" sz="4000" dirty="0"/>
                  <a:t>is </a:t>
                </a:r>
                <a:r>
                  <a:rPr lang="en-US" sz="4000" dirty="0" smtClean="0"/>
                  <a:t>a </a:t>
                </a:r>
                <a:r>
                  <a:rPr lang="en-US" sz="4000" dirty="0"/>
                  <a:t>polynomial function. If so, write it in standard </a:t>
                </a:r>
                <a:r>
                  <a:rPr lang="en-US" sz="4000" dirty="0" smtClean="0"/>
                  <a:t>form </a:t>
                </a:r>
                <a:r>
                  <a:rPr lang="en-US" sz="4000" dirty="0"/>
                  <a:t>and state its degree, type, and leading </a:t>
                </a:r>
                <a:r>
                  <a:rPr lang="en-US" sz="4000" dirty="0" smtClean="0"/>
                  <a:t>coefficient</a:t>
                </a:r>
                <a:r>
                  <a:rPr lang="en-US" sz="4000" dirty="0"/>
                  <a:t>.</a:t>
                </a:r>
                <a:endParaRPr lang="en-US" sz="4000" i="1" dirty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Use synthetic substitution to evaluate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𝑓</m:t>
                    </m:r>
                    <m:d>
                      <m:dPr>
                        <m:ctrlPr>
                          <a:rPr lang="en-US" sz="4000" i="1" smtClean="0"/>
                        </m:ctrlPr>
                      </m:dPr>
                      <m:e>
                        <m:r>
                          <a:rPr lang="en-US" sz="4000" b="0" i="1" smtClean="0"/>
                          <m:t>𝑥</m:t>
                        </m:r>
                      </m:e>
                    </m:d>
                    <m:r>
                      <a:rPr lang="en-US" sz="4000" b="0" i="1" smtClean="0"/>
                      <m:t>=4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4</m:t>
                        </m:r>
                      </m:sup>
                    </m:sSup>
                    <m:r>
                      <a:rPr lang="en-US" sz="4000" b="0" i="1" smtClean="0"/>
                      <m:t>−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3</m:t>
                        </m:r>
                      </m:sup>
                    </m:sSup>
                    <m:r>
                      <a:rPr lang="en-US" sz="4000" b="0" i="1" smtClean="0"/>
                      <m:t>+3</m:t>
                    </m:r>
                    <m:sSup>
                      <m:sSupPr>
                        <m:ctrlPr>
                          <a:rPr lang="en-US" sz="4000" i="1" smtClean="0"/>
                        </m:ctrlPr>
                      </m:sSupPr>
                      <m:e>
                        <m:r>
                          <a:rPr lang="en-US" sz="4000" b="0" i="1" smtClean="0"/>
                          <m:t>𝑥</m:t>
                        </m:r>
                      </m:e>
                      <m:sup>
                        <m:r>
                          <a:rPr lang="en-US" sz="4000" b="0" i="1" smtClean="0"/>
                          <m:t>2</m:t>
                        </m:r>
                      </m:sup>
                    </m:sSup>
                    <m:r>
                      <a:rPr lang="en-US" sz="4000" b="0" i="1" smtClean="0"/>
                      <m:t>+5</m:t>
                    </m:r>
                    <m:r>
                      <a:rPr lang="en-US" sz="4000" b="0" i="1" smtClean="0"/>
                      <m:t>𝑥</m:t>
                    </m:r>
                    <m:r>
                      <a:rPr lang="en-US" sz="4000" b="0" i="1" smtClean="0"/>
                      <m:t>−3</m:t>
                    </m:r>
                  </m:oMath>
                </a14:m>
                <a:r>
                  <a:rPr lang="en-US" sz="4000" dirty="0" smtClean="0"/>
                  <a:t> when </a:t>
                </a:r>
                <a14:m>
                  <m:oMath xmlns:m="http://schemas.openxmlformats.org/officeDocument/2006/math">
                    <m:r>
                      <a:rPr lang="en-US" sz="4000" b="0" i="1" dirty="0" smtClean="0"/>
                      <m:t>𝑥</m:t>
                    </m:r>
                    <m:r>
                      <a:rPr lang="en-US" sz="4000" b="0" i="1" dirty="0" smtClean="0"/>
                      <m:t>=−2</m:t>
                    </m:r>
                  </m:oMath>
                </a14:m>
                <a:r>
                  <a:rPr lang="en-US" sz="4000" dirty="0" smtClean="0"/>
                  <a:t>.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3515" r="-3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5.2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Not a polynomial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71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184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5.2 Quiz</vt:lpstr>
      <vt:lpstr>5.2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2012-04-13T17:25:12Z</dcterms:modified>
</cp:coreProperties>
</file>